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9" r:id="rId2"/>
    <p:sldId id="257" r:id="rId3"/>
    <p:sldId id="262" r:id="rId4"/>
    <p:sldId id="263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2F7D"/>
    <a:srgbClr val="1B5597"/>
    <a:srgbClr val="0725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83" autoAdjust="0"/>
    <p:restoredTop sz="94681"/>
  </p:normalViewPr>
  <p:slideViewPr>
    <p:cSldViewPr snapToGrid="0">
      <p:cViewPr varScale="1">
        <p:scale>
          <a:sx n="114" d="100"/>
          <a:sy n="114" d="100"/>
        </p:scale>
        <p:origin x="20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168E58-7C96-4731-B5FA-83537D7F0A1D}" type="datetimeFigureOut">
              <a:rPr lang="en-US" smtClean="0"/>
              <a:t>1/2/25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F741C6-D3ED-4785-9DCB-EE99FFE2B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350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blue and white cover&#10;&#10;Description automatically generated">
            <a:extLst>
              <a:ext uri="{FF2B5EF4-FFF2-40B4-BE49-F238E27FC236}">
                <a16:creationId xmlns:a16="http://schemas.microsoft.com/office/drawing/2014/main" id="{867DD68D-401D-482A-145F-98B8EAFA9D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874" y="0"/>
            <a:ext cx="12235873" cy="688267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CA16FC-380B-5D3D-FF59-89C54BB8C5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929323"/>
            <a:ext cx="6179127" cy="1029710"/>
          </a:xfrm>
        </p:spPr>
        <p:txBody>
          <a:bodyPr anchor="b">
            <a:no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89C53F-A451-E7CE-2DCA-6AB51DA747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3527" y="2263689"/>
            <a:ext cx="6197600" cy="48967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3068F267-EE6D-2BA5-1C15-358330AA9A0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7862" y="2972191"/>
            <a:ext cx="6207369" cy="682869"/>
          </a:xfrm>
        </p:spPr>
        <p:txBody>
          <a:bodyPr/>
          <a:lstStyle>
            <a:lvl1pPr marL="0" indent="0" algn="ctr">
              <a:buNone/>
              <a:defRPr b="1"/>
            </a:lvl1pPr>
          </a:lstStyle>
          <a:p>
            <a:pPr lvl="0"/>
            <a:r>
              <a:rPr lang="en-US" dirty="0"/>
              <a:t>Click to edit Master text styles</a:t>
            </a:r>
            <a:endParaRPr lang="en-MY" dirty="0"/>
          </a:p>
        </p:txBody>
      </p:sp>
      <p:sp>
        <p:nvSpPr>
          <p:cNvPr id="21" name="Text Placeholder 21">
            <a:extLst>
              <a:ext uri="{FF2B5EF4-FFF2-40B4-BE49-F238E27FC236}">
                <a16:creationId xmlns:a16="http://schemas.microsoft.com/office/drawing/2014/main" id="{F6D91404-8AC0-00CF-4720-084F4179021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67862" y="3581791"/>
            <a:ext cx="6207369" cy="682869"/>
          </a:xfrm>
        </p:spPr>
        <p:txBody>
          <a:bodyPr>
            <a:normAutofit/>
          </a:bodyPr>
          <a:lstStyle>
            <a:lvl1pPr marL="0" indent="0" algn="ctr">
              <a:buNone/>
              <a:defRPr sz="2400" b="1"/>
            </a:lvl1pPr>
          </a:lstStyle>
          <a:p>
            <a:pPr lvl="0"/>
            <a:r>
              <a:rPr lang="en-US" dirty="0"/>
              <a:t>Click to edit Master text styles</a:t>
            </a:r>
            <a:endParaRPr lang="en-MY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8096C9BD-E8C3-67F6-6F29-761B3B784D2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67862" y="4191391"/>
            <a:ext cx="6207369" cy="682869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  <a:endParaRPr lang="en-MY" dirty="0"/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0A05526F-9048-2FF1-E983-C36400EC214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7542" y="5424271"/>
            <a:ext cx="6207369" cy="682869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/>
              <a:t>21 &amp; 22 JANUARY 2025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4117658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1EAF9-7601-286A-FC84-BFCBA4A1C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1818"/>
            <a:ext cx="10515600" cy="122887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151E1C-FB1D-9C63-50F0-2974263431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FADFB15-33F2-1457-BB95-2B2FF442C47B}"/>
              </a:ext>
            </a:extLst>
          </p:cNvPr>
          <p:cNvSpPr/>
          <p:nvPr userDrawn="1"/>
        </p:nvSpPr>
        <p:spPr>
          <a:xfrm>
            <a:off x="0" y="-1"/>
            <a:ext cx="12192000" cy="424873"/>
          </a:xfrm>
          <a:prstGeom prst="rect">
            <a:avLst/>
          </a:prstGeom>
          <a:solidFill>
            <a:srgbClr val="2B4A9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logo with text on it&#10;&#10;Description automatically generated">
            <a:extLst>
              <a:ext uri="{FF2B5EF4-FFF2-40B4-BE49-F238E27FC236}">
                <a16:creationId xmlns:a16="http://schemas.microsoft.com/office/drawing/2014/main" id="{89357DFB-12EA-C243-1217-0A1FC92520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6" r="15875" b="34594"/>
          <a:stretch/>
        </p:blipFill>
        <p:spPr>
          <a:xfrm>
            <a:off x="1127760" y="-15240"/>
            <a:ext cx="838819" cy="39243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1C8796E-E0A8-C260-BBA9-E7646D241544}"/>
              </a:ext>
            </a:extLst>
          </p:cNvPr>
          <p:cNvSpPr txBox="1"/>
          <p:nvPr userDrawn="1"/>
        </p:nvSpPr>
        <p:spPr>
          <a:xfrm>
            <a:off x="2089546" y="47916"/>
            <a:ext cx="1010245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1500">
                <a:solidFill>
                  <a:schemeClr val="bg1"/>
                </a:solidFill>
              </a:rPr>
              <a:t>T</a:t>
            </a:r>
            <a:r>
              <a:rPr lang="en-US" sz="1500">
                <a:solidFill>
                  <a:schemeClr val="bg1"/>
                </a:solidFill>
              </a:rPr>
              <a:t>he 6</a:t>
            </a:r>
            <a:r>
              <a:rPr lang="en-US" sz="1500" baseline="30000">
                <a:solidFill>
                  <a:schemeClr val="bg1"/>
                </a:solidFill>
              </a:rPr>
              <a:t>th</a:t>
            </a:r>
            <a:r>
              <a:rPr lang="en-US" sz="1500">
                <a:solidFill>
                  <a:schemeClr val="bg1"/>
                </a:solidFill>
              </a:rPr>
              <a:t> International Conference on Computing, Mathematics and Statistics | 21 &amp; 22 JAN 2025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AF16B8C-D22C-1F11-5637-571F425C2FD8}"/>
              </a:ext>
            </a:extLst>
          </p:cNvPr>
          <p:cNvGrpSpPr/>
          <p:nvPr userDrawn="1"/>
        </p:nvGrpSpPr>
        <p:grpSpPr>
          <a:xfrm>
            <a:off x="174568" y="66040"/>
            <a:ext cx="753166" cy="312271"/>
            <a:chOff x="174568" y="66040"/>
            <a:chExt cx="753166" cy="312271"/>
          </a:xfrm>
        </p:grpSpPr>
        <p:pic>
          <p:nvPicPr>
            <p:cNvPr id="11" name="Picture 10" descr="A purple and black background with white text&#10;&#10;Description automatically generated">
              <a:extLst>
                <a:ext uri="{FF2B5EF4-FFF2-40B4-BE49-F238E27FC236}">
                  <a16:creationId xmlns:a16="http://schemas.microsoft.com/office/drawing/2014/main" id="{F0559D4A-EB16-BFAE-BEC1-379D4A52D20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3085"/>
            <a:stretch/>
          </p:blipFill>
          <p:spPr>
            <a:xfrm>
              <a:off x="174568" y="66040"/>
              <a:ext cx="273108" cy="312271"/>
            </a:xfrm>
            <a:prstGeom prst="rect">
              <a:avLst/>
            </a:prstGeom>
          </p:spPr>
        </p:pic>
        <p:pic>
          <p:nvPicPr>
            <p:cNvPr id="12" name="Picture 11" descr="A purple and black background with white text&#10;&#10;Description automatically generated">
              <a:extLst>
                <a:ext uri="{FF2B5EF4-FFF2-40B4-BE49-F238E27FC236}">
                  <a16:creationId xmlns:a16="http://schemas.microsoft.com/office/drawing/2014/main" id="{FE870249-993B-A2FF-8574-9C8474047BD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alphaModFix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500"/>
                      </a14:imgEffect>
                      <a14:imgEffect>
                        <a14:saturation sat="400000"/>
                      </a14:imgEffect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171" r="-1801"/>
            <a:stretch/>
          </p:blipFill>
          <p:spPr>
            <a:xfrm>
              <a:off x="449580" y="66040"/>
              <a:ext cx="478154" cy="312271"/>
            </a:xfrm>
            <a:prstGeom prst="rect">
              <a:avLst/>
            </a:prstGeom>
          </p:spPr>
        </p:pic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4446D606-5B84-3D57-E707-774929E98942}"/>
              </a:ext>
            </a:extLst>
          </p:cNvPr>
          <p:cNvSpPr/>
          <p:nvPr userDrawn="1"/>
        </p:nvSpPr>
        <p:spPr>
          <a:xfrm>
            <a:off x="0" y="6433127"/>
            <a:ext cx="12192000" cy="424873"/>
          </a:xfrm>
          <a:prstGeom prst="rect">
            <a:avLst/>
          </a:prstGeom>
          <a:solidFill>
            <a:srgbClr val="2B4A9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5D91233C-0062-0A1F-5D83-4015F6C12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2435" y="6457946"/>
            <a:ext cx="10335491" cy="365125"/>
          </a:xfrm>
        </p:spPr>
        <p:txBody>
          <a:bodyPr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MY"/>
              <a:t>Title:</a:t>
            </a:r>
            <a:endParaRPr lang="en-US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23B50979-18A6-F6FD-675F-32A90BBB7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3564" y="6467182"/>
            <a:ext cx="93287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6BAAFF6-6376-4CCC-9838-A02B18BFB4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452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80DE5C-FE6C-57BC-375E-ED1D8B6DD3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480291"/>
            <a:ext cx="2628900" cy="569667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9B0C95-4022-B9FA-7913-0E69E7AEC6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498763"/>
            <a:ext cx="7734300" cy="56781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57636E0-E653-31DD-E281-E181C20F4CBE}"/>
              </a:ext>
            </a:extLst>
          </p:cNvPr>
          <p:cNvSpPr/>
          <p:nvPr userDrawn="1"/>
        </p:nvSpPr>
        <p:spPr>
          <a:xfrm>
            <a:off x="0" y="-1"/>
            <a:ext cx="12192000" cy="424873"/>
          </a:xfrm>
          <a:prstGeom prst="rect">
            <a:avLst/>
          </a:prstGeom>
          <a:solidFill>
            <a:srgbClr val="2B4A9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logo with text on it&#10;&#10;Description automatically generated">
            <a:extLst>
              <a:ext uri="{FF2B5EF4-FFF2-40B4-BE49-F238E27FC236}">
                <a16:creationId xmlns:a16="http://schemas.microsoft.com/office/drawing/2014/main" id="{ABB87812-C9B3-3D1F-EBD4-27FBE4CFA8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6" r="15875" b="34594"/>
          <a:stretch/>
        </p:blipFill>
        <p:spPr>
          <a:xfrm>
            <a:off x="1127760" y="-15240"/>
            <a:ext cx="838819" cy="39243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B69F325-D9D8-A83E-2C5E-6F8301D0FE02}"/>
              </a:ext>
            </a:extLst>
          </p:cNvPr>
          <p:cNvSpPr txBox="1"/>
          <p:nvPr userDrawn="1"/>
        </p:nvSpPr>
        <p:spPr>
          <a:xfrm>
            <a:off x="2089546" y="47916"/>
            <a:ext cx="1010245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1500">
                <a:solidFill>
                  <a:schemeClr val="bg1"/>
                </a:solidFill>
              </a:rPr>
              <a:t>T</a:t>
            </a:r>
            <a:r>
              <a:rPr lang="en-US" sz="1500">
                <a:solidFill>
                  <a:schemeClr val="bg1"/>
                </a:solidFill>
              </a:rPr>
              <a:t>he 6</a:t>
            </a:r>
            <a:r>
              <a:rPr lang="en-US" sz="1500" baseline="30000">
                <a:solidFill>
                  <a:schemeClr val="bg1"/>
                </a:solidFill>
              </a:rPr>
              <a:t>th</a:t>
            </a:r>
            <a:r>
              <a:rPr lang="en-US" sz="1500">
                <a:solidFill>
                  <a:schemeClr val="bg1"/>
                </a:solidFill>
              </a:rPr>
              <a:t> International Conference on Computing, Mathematics and Statistics | 21 &amp; 22 JAN 2025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B635D5A-5806-1067-0C27-3980F78F94FD}"/>
              </a:ext>
            </a:extLst>
          </p:cNvPr>
          <p:cNvGrpSpPr/>
          <p:nvPr userDrawn="1"/>
        </p:nvGrpSpPr>
        <p:grpSpPr>
          <a:xfrm>
            <a:off x="174568" y="66040"/>
            <a:ext cx="753166" cy="312271"/>
            <a:chOff x="174568" y="66040"/>
            <a:chExt cx="753166" cy="312271"/>
          </a:xfrm>
        </p:grpSpPr>
        <p:pic>
          <p:nvPicPr>
            <p:cNvPr id="11" name="Picture 10" descr="A purple and black background with white text&#10;&#10;Description automatically generated">
              <a:extLst>
                <a:ext uri="{FF2B5EF4-FFF2-40B4-BE49-F238E27FC236}">
                  <a16:creationId xmlns:a16="http://schemas.microsoft.com/office/drawing/2014/main" id="{B533A9EE-6430-71FA-2A64-34DDB76A7B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3085"/>
            <a:stretch/>
          </p:blipFill>
          <p:spPr>
            <a:xfrm>
              <a:off x="174568" y="66040"/>
              <a:ext cx="273108" cy="312271"/>
            </a:xfrm>
            <a:prstGeom prst="rect">
              <a:avLst/>
            </a:prstGeom>
          </p:spPr>
        </p:pic>
        <p:pic>
          <p:nvPicPr>
            <p:cNvPr id="12" name="Picture 11" descr="A purple and black background with white text&#10;&#10;Description automatically generated">
              <a:extLst>
                <a:ext uri="{FF2B5EF4-FFF2-40B4-BE49-F238E27FC236}">
                  <a16:creationId xmlns:a16="http://schemas.microsoft.com/office/drawing/2014/main" id="{D6575846-546C-655F-4B34-4F88417113B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alphaModFix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500"/>
                      </a14:imgEffect>
                      <a14:imgEffect>
                        <a14:saturation sat="400000"/>
                      </a14:imgEffect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171" r="-1801"/>
            <a:stretch/>
          </p:blipFill>
          <p:spPr>
            <a:xfrm>
              <a:off x="449580" y="66040"/>
              <a:ext cx="478154" cy="312271"/>
            </a:xfrm>
            <a:prstGeom prst="rect">
              <a:avLst/>
            </a:prstGeom>
          </p:spPr>
        </p:pic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C7455943-84EC-6145-2EF8-340B776F1582}"/>
              </a:ext>
            </a:extLst>
          </p:cNvPr>
          <p:cNvSpPr/>
          <p:nvPr userDrawn="1"/>
        </p:nvSpPr>
        <p:spPr>
          <a:xfrm>
            <a:off x="0" y="6433127"/>
            <a:ext cx="12192000" cy="424873"/>
          </a:xfrm>
          <a:prstGeom prst="rect">
            <a:avLst/>
          </a:prstGeom>
          <a:solidFill>
            <a:srgbClr val="2B4A9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E0AEDAF7-433E-7E25-BAF2-EAB7BCFF4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2435" y="6457946"/>
            <a:ext cx="10335491" cy="365125"/>
          </a:xfrm>
        </p:spPr>
        <p:txBody>
          <a:bodyPr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MY"/>
              <a:t>Title:</a:t>
            </a:r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265E565B-E973-5463-F058-35F4DF8FB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3564" y="6467182"/>
            <a:ext cx="93287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6BAAFF6-6376-4CCC-9838-A02B18BFB4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367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2DE804E-2291-145E-8DF7-CF143AF035AA}"/>
              </a:ext>
            </a:extLst>
          </p:cNvPr>
          <p:cNvSpPr/>
          <p:nvPr userDrawn="1"/>
        </p:nvSpPr>
        <p:spPr>
          <a:xfrm>
            <a:off x="0" y="6433127"/>
            <a:ext cx="12192000" cy="424873"/>
          </a:xfrm>
          <a:prstGeom prst="rect">
            <a:avLst/>
          </a:prstGeom>
          <a:solidFill>
            <a:srgbClr val="2B4A9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63B0E7-669A-7C19-21D4-68C6FE1E0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9527"/>
            <a:ext cx="10515600" cy="12011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F59E1E-8ADB-F17F-99B1-D6E3CF0574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7D78C-6A59-62C9-453F-0E110620D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2435" y="6457946"/>
            <a:ext cx="10335491" cy="365125"/>
          </a:xfrm>
        </p:spPr>
        <p:txBody>
          <a:bodyPr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MY"/>
              <a:t>Title: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7E8BC-47C3-E99C-D4D8-875202F31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3564" y="6467182"/>
            <a:ext cx="93287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6BAAFF6-6376-4CCC-9838-A02B18BFB4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77F575-9052-FE29-9D60-ED8F1D329BF0}"/>
              </a:ext>
            </a:extLst>
          </p:cNvPr>
          <p:cNvSpPr/>
          <p:nvPr userDrawn="1"/>
        </p:nvSpPr>
        <p:spPr>
          <a:xfrm>
            <a:off x="0" y="-1"/>
            <a:ext cx="12192000" cy="424873"/>
          </a:xfrm>
          <a:prstGeom prst="rect">
            <a:avLst/>
          </a:prstGeom>
          <a:solidFill>
            <a:srgbClr val="2B4A9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logo with text on it&#10;&#10;Description automatically generated">
            <a:extLst>
              <a:ext uri="{FF2B5EF4-FFF2-40B4-BE49-F238E27FC236}">
                <a16:creationId xmlns:a16="http://schemas.microsoft.com/office/drawing/2014/main" id="{5AA21AD2-B6C6-4FFE-B7D1-E2C45C74A1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6" r="15875" b="34594"/>
          <a:stretch/>
        </p:blipFill>
        <p:spPr>
          <a:xfrm>
            <a:off x="1127760" y="-15240"/>
            <a:ext cx="838819" cy="39243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B0048CB-D63E-B776-797F-861698EE0E62}"/>
              </a:ext>
            </a:extLst>
          </p:cNvPr>
          <p:cNvSpPr txBox="1"/>
          <p:nvPr userDrawn="1"/>
        </p:nvSpPr>
        <p:spPr>
          <a:xfrm>
            <a:off x="2089546" y="47916"/>
            <a:ext cx="1010245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1500" dirty="0">
                <a:solidFill>
                  <a:schemeClr val="bg1"/>
                </a:solidFill>
              </a:rPr>
              <a:t>T</a:t>
            </a:r>
            <a:r>
              <a:rPr lang="en-US" sz="1500" dirty="0">
                <a:solidFill>
                  <a:schemeClr val="bg1"/>
                </a:solidFill>
              </a:rPr>
              <a:t>he 6</a:t>
            </a:r>
            <a:r>
              <a:rPr lang="en-US" sz="1500" baseline="30000" dirty="0">
                <a:solidFill>
                  <a:schemeClr val="bg1"/>
                </a:solidFill>
              </a:rPr>
              <a:t>th</a:t>
            </a:r>
            <a:r>
              <a:rPr lang="en-US" sz="1500" dirty="0">
                <a:solidFill>
                  <a:schemeClr val="bg1"/>
                </a:solidFill>
              </a:rPr>
              <a:t> International Conference on Computing, Mathematics and Statistics | 21 &amp; 22 JAN 2025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44A3CA5-C39F-237C-B969-EBE0E80E7C6C}"/>
              </a:ext>
            </a:extLst>
          </p:cNvPr>
          <p:cNvGrpSpPr/>
          <p:nvPr userDrawn="1"/>
        </p:nvGrpSpPr>
        <p:grpSpPr>
          <a:xfrm>
            <a:off x="174568" y="66040"/>
            <a:ext cx="753166" cy="312271"/>
            <a:chOff x="174568" y="66040"/>
            <a:chExt cx="753166" cy="312271"/>
          </a:xfrm>
        </p:grpSpPr>
        <p:pic>
          <p:nvPicPr>
            <p:cNvPr id="11" name="Picture 10" descr="A purple and black background with white text&#10;&#10;Description automatically generated">
              <a:extLst>
                <a:ext uri="{FF2B5EF4-FFF2-40B4-BE49-F238E27FC236}">
                  <a16:creationId xmlns:a16="http://schemas.microsoft.com/office/drawing/2014/main" id="{FF8717E2-9F80-35B0-5940-5F719037DB2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3085"/>
            <a:stretch/>
          </p:blipFill>
          <p:spPr>
            <a:xfrm>
              <a:off x="174568" y="66040"/>
              <a:ext cx="273108" cy="312271"/>
            </a:xfrm>
            <a:prstGeom prst="rect">
              <a:avLst/>
            </a:prstGeom>
          </p:spPr>
        </p:pic>
        <p:pic>
          <p:nvPicPr>
            <p:cNvPr id="12" name="Picture 11" descr="A purple and black background with white text&#10;&#10;Description automatically generated">
              <a:extLst>
                <a:ext uri="{FF2B5EF4-FFF2-40B4-BE49-F238E27FC236}">
                  <a16:creationId xmlns:a16="http://schemas.microsoft.com/office/drawing/2014/main" id="{82C2CF89-6335-7345-A044-3E0A2F5AC5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alphaModFix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500"/>
                      </a14:imgEffect>
                      <a14:imgEffect>
                        <a14:saturation sat="400000"/>
                      </a14:imgEffect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171" r="-1801"/>
            <a:stretch/>
          </p:blipFill>
          <p:spPr>
            <a:xfrm>
              <a:off x="449580" y="66040"/>
              <a:ext cx="478154" cy="3122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26324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702D5-FC24-1C1E-C3C3-348981E1D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815145-BC4B-51F9-2963-5718006EB3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4E8F7F-4B5B-E6B8-0ED5-D69927B6FF60}"/>
              </a:ext>
            </a:extLst>
          </p:cNvPr>
          <p:cNvSpPr/>
          <p:nvPr userDrawn="1"/>
        </p:nvSpPr>
        <p:spPr>
          <a:xfrm>
            <a:off x="0" y="-1"/>
            <a:ext cx="12192000" cy="424873"/>
          </a:xfrm>
          <a:prstGeom prst="rect">
            <a:avLst/>
          </a:prstGeom>
          <a:solidFill>
            <a:srgbClr val="2B4A9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logo with text on it&#10;&#10;Description automatically generated">
            <a:extLst>
              <a:ext uri="{FF2B5EF4-FFF2-40B4-BE49-F238E27FC236}">
                <a16:creationId xmlns:a16="http://schemas.microsoft.com/office/drawing/2014/main" id="{11C6AED0-4413-BEC3-997F-FB0127F86D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6" r="15875" b="34594"/>
          <a:stretch/>
        </p:blipFill>
        <p:spPr>
          <a:xfrm>
            <a:off x="1127760" y="-15240"/>
            <a:ext cx="838819" cy="39243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4798FB4-D26C-E07E-4E55-215AEDEF6BBE}"/>
              </a:ext>
            </a:extLst>
          </p:cNvPr>
          <p:cNvSpPr txBox="1"/>
          <p:nvPr userDrawn="1"/>
        </p:nvSpPr>
        <p:spPr>
          <a:xfrm>
            <a:off x="2089546" y="47916"/>
            <a:ext cx="1010245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1500">
                <a:solidFill>
                  <a:schemeClr val="bg1"/>
                </a:solidFill>
              </a:rPr>
              <a:t>T</a:t>
            </a:r>
            <a:r>
              <a:rPr lang="en-US" sz="1500">
                <a:solidFill>
                  <a:schemeClr val="bg1"/>
                </a:solidFill>
              </a:rPr>
              <a:t>he 6</a:t>
            </a:r>
            <a:r>
              <a:rPr lang="en-US" sz="1500" baseline="30000">
                <a:solidFill>
                  <a:schemeClr val="bg1"/>
                </a:solidFill>
              </a:rPr>
              <a:t>th</a:t>
            </a:r>
            <a:r>
              <a:rPr lang="en-US" sz="1500">
                <a:solidFill>
                  <a:schemeClr val="bg1"/>
                </a:solidFill>
              </a:rPr>
              <a:t> International Conference on Computing, Mathematics and Statistics | 21 &amp; 22 JAN 2025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E805AFE-39AA-E22F-BB9F-970B68DB2ABB}"/>
              </a:ext>
            </a:extLst>
          </p:cNvPr>
          <p:cNvGrpSpPr/>
          <p:nvPr userDrawn="1"/>
        </p:nvGrpSpPr>
        <p:grpSpPr>
          <a:xfrm>
            <a:off x="174568" y="66040"/>
            <a:ext cx="753166" cy="312271"/>
            <a:chOff x="174568" y="66040"/>
            <a:chExt cx="753166" cy="312271"/>
          </a:xfrm>
        </p:grpSpPr>
        <p:pic>
          <p:nvPicPr>
            <p:cNvPr id="11" name="Picture 10" descr="A purple and black background with white text&#10;&#10;Description automatically generated">
              <a:extLst>
                <a:ext uri="{FF2B5EF4-FFF2-40B4-BE49-F238E27FC236}">
                  <a16:creationId xmlns:a16="http://schemas.microsoft.com/office/drawing/2014/main" id="{117CD85B-D228-DD1C-06E1-BAE3C3892B0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3085"/>
            <a:stretch/>
          </p:blipFill>
          <p:spPr>
            <a:xfrm>
              <a:off x="174568" y="66040"/>
              <a:ext cx="273108" cy="312271"/>
            </a:xfrm>
            <a:prstGeom prst="rect">
              <a:avLst/>
            </a:prstGeom>
          </p:spPr>
        </p:pic>
        <p:pic>
          <p:nvPicPr>
            <p:cNvPr id="12" name="Picture 11" descr="A purple and black background with white text&#10;&#10;Description automatically generated">
              <a:extLst>
                <a:ext uri="{FF2B5EF4-FFF2-40B4-BE49-F238E27FC236}">
                  <a16:creationId xmlns:a16="http://schemas.microsoft.com/office/drawing/2014/main" id="{6CCD4EEE-6150-3F5C-C34A-9460A58CE8D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alphaModFix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500"/>
                      </a14:imgEffect>
                      <a14:imgEffect>
                        <a14:saturation sat="400000"/>
                      </a14:imgEffect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171" r="-1801"/>
            <a:stretch/>
          </p:blipFill>
          <p:spPr>
            <a:xfrm>
              <a:off x="449580" y="66040"/>
              <a:ext cx="478154" cy="312271"/>
            </a:xfrm>
            <a:prstGeom prst="rect">
              <a:avLst/>
            </a:prstGeom>
          </p:spPr>
        </p:pic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A389EB8D-D3D6-647E-7033-76FFC6F99C1D}"/>
              </a:ext>
            </a:extLst>
          </p:cNvPr>
          <p:cNvSpPr/>
          <p:nvPr userDrawn="1"/>
        </p:nvSpPr>
        <p:spPr>
          <a:xfrm>
            <a:off x="0" y="6433127"/>
            <a:ext cx="12192000" cy="424873"/>
          </a:xfrm>
          <a:prstGeom prst="rect">
            <a:avLst/>
          </a:prstGeom>
          <a:solidFill>
            <a:srgbClr val="2B4A9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8E6E70AC-D2C3-7F34-3756-FE86F8960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2435" y="6457946"/>
            <a:ext cx="10335491" cy="365125"/>
          </a:xfrm>
        </p:spPr>
        <p:txBody>
          <a:bodyPr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MY"/>
              <a:t>Title:</a:t>
            </a:r>
            <a:endParaRPr lang="en-US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1546D7A1-235E-AD9D-AE71-562EBFCE4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3564" y="6467182"/>
            <a:ext cx="93287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6BAAFF6-6376-4CCC-9838-A02B18BFB4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650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40D4E-0F58-F175-7147-BFF218A44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7236"/>
            <a:ext cx="10515600" cy="11734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ED73B2-CAAC-7CA4-BCCC-11E5BE87F5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D30BC0-31CD-DE1A-6314-45F467D842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2F155EF-DA63-216E-A8C2-CC8AF015D76D}"/>
              </a:ext>
            </a:extLst>
          </p:cNvPr>
          <p:cNvSpPr/>
          <p:nvPr userDrawn="1"/>
        </p:nvSpPr>
        <p:spPr>
          <a:xfrm>
            <a:off x="0" y="-1"/>
            <a:ext cx="12192000" cy="424873"/>
          </a:xfrm>
          <a:prstGeom prst="rect">
            <a:avLst/>
          </a:prstGeom>
          <a:solidFill>
            <a:srgbClr val="2B4A9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logo with text on it&#10;&#10;Description automatically generated">
            <a:extLst>
              <a:ext uri="{FF2B5EF4-FFF2-40B4-BE49-F238E27FC236}">
                <a16:creationId xmlns:a16="http://schemas.microsoft.com/office/drawing/2014/main" id="{C4222C73-2770-E57C-7E03-674175C867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6" r="15875" b="34594"/>
          <a:stretch/>
        </p:blipFill>
        <p:spPr>
          <a:xfrm>
            <a:off x="1127760" y="-15240"/>
            <a:ext cx="838819" cy="39243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C5AEBB3-D010-6198-FF71-11B5B8923880}"/>
              </a:ext>
            </a:extLst>
          </p:cNvPr>
          <p:cNvSpPr txBox="1"/>
          <p:nvPr userDrawn="1"/>
        </p:nvSpPr>
        <p:spPr>
          <a:xfrm>
            <a:off x="2089546" y="47916"/>
            <a:ext cx="1010245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1500">
                <a:solidFill>
                  <a:schemeClr val="bg1"/>
                </a:solidFill>
              </a:rPr>
              <a:t>T</a:t>
            </a:r>
            <a:r>
              <a:rPr lang="en-US" sz="1500">
                <a:solidFill>
                  <a:schemeClr val="bg1"/>
                </a:solidFill>
              </a:rPr>
              <a:t>he 6</a:t>
            </a:r>
            <a:r>
              <a:rPr lang="en-US" sz="1500" baseline="30000">
                <a:solidFill>
                  <a:schemeClr val="bg1"/>
                </a:solidFill>
              </a:rPr>
              <a:t>th</a:t>
            </a:r>
            <a:r>
              <a:rPr lang="en-US" sz="1500">
                <a:solidFill>
                  <a:schemeClr val="bg1"/>
                </a:solidFill>
              </a:rPr>
              <a:t> International Conference on Computing, Mathematics and Statistics | 21 &amp; 22 JAN 2025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D4B5D5C-6372-1E97-4B9D-6E6C15AB48F9}"/>
              </a:ext>
            </a:extLst>
          </p:cNvPr>
          <p:cNvGrpSpPr/>
          <p:nvPr userDrawn="1"/>
        </p:nvGrpSpPr>
        <p:grpSpPr>
          <a:xfrm>
            <a:off x="174568" y="66040"/>
            <a:ext cx="753166" cy="312271"/>
            <a:chOff x="174568" y="66040"/>
            <a:chExt cx="753166" cy="312271"/>
          </a:xfrm>
        </p:grpSpPr>
        <p:pic>
          <p:nvPicPr>
            <p:cNvPr id="12" name="Picture 11" descr="A purple and black background with white text&#10;&#10;Description automatically generated">
              <a:extLst>
                <a:ext uri="{FF2B5EF4-FFF2-40B4-BE49-F238E27FC236}">
                  <a16:creationId xmlns:a16="http://schemas.microsoft.com/office/drawing/2014/main" id="{BB35F8A3-C739-1721-8BDF-F36FC479537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3085"/>
            <a:stretch/>
          </p:blipFill>
          <p:spPr>
            <a:xfrm>
              <a:off x="174568" y="66040"/>
              <a:ext cx="273108" cy="312271"/>
            </a:xfrm>
            <a:prstGeom prst="rect">
              <a:avLst/>
            </a:prstGeom>
          </p:spPr>
        </p:pic>
        <p:pic>
          <p:nvPicPr>
            <p:cNvPr id="13" name="Picture 12" descr="A purple and black background with white text&#10;&#10;Description automatically generated">
              <a:extLst>
                <a:ext uri="{FF2B5EF4-FFF2-40B4-BE49-F238E27FC236}">
                  <a16:creationId xmlns:a16="http://schemas.microsoft.com/office/drawing/2014/main" id="{505EC356-8FE6-D661-7E8B-5EC9EB809F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alphaModFix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500"/>
                      </a14:imgEffect>
                      <a14:imgEffect>
                        <a14:saturation sat="400000"/>
                      </a14:imgEffect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171" r="-1801"/>
            <a:stretch/>
          </p:blipFill>
          <p:spPr>
            <a:xfrm>
              <a:off x="449580" y="66040"/>
              <a:ext cx="478154" cy="312271"/>
            </a:xfrm>
            <a:prstGeom prst="rect">
              <a:avLst/>
            </a:prstGeom>
          </p:spPr>
        </p:pic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CE2BD77B-2CC0-C425-E56F-41A11B883E5B}"/>
              </a:ext>
            </a:extLst>
          </p:cNvPr>
          <p:cNvSpPr/>
          <p:nvPr userDrawn="1"/>
        </p:nvSpPr>
        <p:spPr>
          <a:xfrm>
            <a:off x="0" y="6433127"/>
            <a:ext cx="12192000" cy="424873"/>
          </a:xfrm>
          <a:prstGeom prst="rect">
            <a:avLst/>
          </a:prstGeom>
          <a:solidFill>
            <a:srgbClr val="2B4A9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3E667BED-C64D-047B-D487-43A862901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2435" y="6457946"/>
            <a:ext cx="10335491" cy="365125"/>
          </a:xfrm>
        </p:spPr>
        <p:txBody>
          <a:bodyPr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MY"/>
              <a:t>Title:</a:t>
            </a:r>
            <a:endParaRPr lang="en-US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33FF1D21-1A56-0BB0-5EDF-3AB861D89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3564" y="6467182"/>
            <a:ext cx="93287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6BAAFF6-6376-4CCC-9838-A02B18BFB4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231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45C3E-FC17-6B6F-742A-1618ECF7C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71055"/>
            <a:ext cx="10515600" cy="12196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98C1AF-6A5C-1081-01A2-1694E2EC36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6DE01C-3E6B-EECE-769E-1160F52ADD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8D6FFF-9600-88DE-6C02-DBB8ED0579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B95546-FEB9-D005-763D-A06B70D361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6C183AC-8D39-F60F-1B89-7473F6265251}"/>
              </a:ext>
            </a:extLst>
          </p:cNvPr>
          <p:cNvSpPr/>
          <p:nvPr userDrawn="1"/>
        </p:nvSpPr>
        <p:spPr>
          <a:xfrm>
            <a:off x="0" y="-1"/>
            <a:ext cx="12192000" cy="424873"/>
          </a:xfrm>
          <a:prstGeom prst="rect">
            <a:avLst/>
          </a:prstGeom>
          <a:solidFill>
            <a:srgbClr val="2B4A9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logo with text on it&#10;&#10;Description automatically generated">
            <a:extLst>
              <a:ext uri="{FF2B5EF4-FFF2-40B4-BE49-F238E27FC236}">
                <a16:creationId xmlns:a16="http://schemas.microsoft.com/office/drawing/2014/main" id="{17ABAAFF-A3A9-C4BE-8160-331782B467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6" r="15875" b="34594"/>
          <a:stretch/>
        </p:blipFill>
        <p:spPr>
          <a:xfrm>
            <a:off x="1127760" y="-15240"/>
            <a:ext cx="838819" cy="39243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D803873-B219-5818-F9B7-FBF0EF25A65D}"/>
              </a:ext>
            </a:extLst>
          </p:cNvPr>
          <p:cNvSpPr txBox="1"/>
          <p:nvPr userDrawn="1"/>
        </p:nvSpPr>
        <p:spPr>
          <a:xfrm>
            <a:off x="2089546" y="47916"/>
            <a:ext cx="1010245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1500">
                <a:solidFill>
                  <a:schemeClr val="bg1"/>
                </a:solidFill>
              </a:rPr>
              <a:t>T</a:t>
            </a:r>
            <a:r>
              <a:rPr lang="en-US" sz="1500">
                <a:solidFill>
                  <a:schemeClr val="bg1"/>
                </a:solidFill>
              </a:rPr>
              <a:t>he 6</a:t>
            </a:r>
            <a:r>
              <a:rPr lang="en-US" sz="1500" baseline="30000">
                <a:solidFill>
                  <a:schemeClr val="bg1"/>
                </a:solidFill>
              </a:rPr>
              <a:t>th</a:t>
            </a:r>
            <a:r>
              <a:rPr lang="en-US" sz="1500">
                <a:solidFill>
                  <a:schemeClr val="bg1"/>
                </a:solidFill>
              </a:rPr>
              <a:t> International Conference on Computing, Mathematics and Statistics | 21 &amp; 22 JAN 2025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6F91618-1489-7EF9-DE3C-A9F85E6FE8FB}"/>
              </a:ext>
            </a:extLst>
          </p:cNvPr>
          <p:cNvGrpSpPr/>
          <p:nvPr userDrawn="1"/>
        </p:nvGrpSpPr>
        <p:grpSpPr>
          <a:xfrm>
            <a:off x="174568" y="66040"/>
            <a:ext cx="753166" cy="312271"/>
            <a:chOff x="174568" y="66040"/>
            <a:chExt cx="753166" cy="312271"/>
          </a:xfrm>
        </p:grpSpPr>
        <p:pic>
          <p:nvPicPr>
            <p:cNvPr id="14" name="Picture 13" descr="A purple and black background with white text&#10;&#10;Description automatically generated">
              <a:extLst>
                <a:ext uri="{FF2B5EF4-FFF2-40B4-BE49-F238E27FC236}">
                  <a16:creationId xmlns:a16="http://schemas.microsoft.com/office/drawing/2014/main" id="{57E9089E-67B9-6245-09D1-8403647EBEF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3085"/>
            <a:stretch/>
          </p:blipFill>
          <p:spPr>
            <a:xfrm>
              <a:off x="174568" y="66040"/>
              <a:ext cx="273108" cy="312271"/>
            </a:xfrm>
            <a:prstGeom prst="rect">
              <a:avLst/>
            </a:prstGeom>
          </p:spPr>
        </p:pic>
        <p:pic>
          <p:nvPicPr>
            <p:cNvPr id="15" name="Picture 14" descr="A purple and black background with white text&#10;&#10;Description automatically generated">
              <a:extLst>
                <a:ext uri="{FF2B5EF4-FFF2-40B4-BE49-F238E27FC236}">
                  <a16:creationId xmlns:a16="http://schemas.microsoft.com/office/drawing/2014/main" id="{42F516FC-911E-C173-24D3-5D67DB7924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alphaModFix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500"/>
                      </a14:imgEffect>
                      <a14:imgEffect>
                        <a14:saturation sat="400000"/>
                      </a14:imgEffect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171" r="-1801"/>
            <a:stretch/>
          </p:blipFill>
          <p:spPr>
            <a:xfrm>
              <a:off x="449580" y="66040"/>
              <a:ext cx="478154" cy="312271"/>
            </a:xfrm>
            <a:prstGeom prst="rect">
              <a:avLst/>
            </a:prstGeom>
          </p:spPr>
        </p:pic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807887F2-DA24-B38B-C57B-DFDB3E760D0E}"/>
              </a:ext>
            </a:extLst>
          </p:cNvPr>
          <p:cNvSpPr/>
          <p:nvPr userDrawn="1"/>
        </p:nvSpPr>
        <p:spPr>
          <a:xfrm>
            <a:off x="0" y="6433127"/>
            <a:ext cx="12192000" cy="424873"/>
          </a:xfrm>
          <a:prstGeom prst="rect">
            <a:avLst/>
          </a:prstGeom>
          <a:solidFill>
            <a:srgbClr val="2B4A9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8C46AFA8-3153-CAE9-B7F0-A1A6E8CD1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2435" y="6457946"/>
            <a:ext cx="10335491" cy="365125"/>
          </a:xfrm>
        </p:spPr>
        <p:txBody>
          <a:bodyPr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MY"/>
              <a:t>Title:</a:t>
            </a:r>
            <a:endParaRPr lang="en-US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85704058-B845-040F-5798-B17C377BC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3564" y="6467182"/>
            <a:ext cx="93287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6BAAFF6-6376-4CCC-9838-A02B18BFB4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531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74B23-84B7-C76D-EBE3-3478D899D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4182"/>
            <a:ext cx="10515600" cy="113650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48A78B-E6A3-74C9-A409-FE82ADE30D0C}"/>
              </a:ext>
            </a:extLst>
          </p:cNvPr>
          <p:cNvSpPr/>
          <p:nvPr userDrawn="1"/>
        </p:nvSpPr>
        <p:spPr>
          <a:xfrm>
            <a:off x="0" y="-1"/>
            <a:ext cx="12192000" cy="424873"/>
          </a:xfrm>
          <a:prstGeom prst="rect">
            <a:avLst/>
          </a:prstGeom>
          <a:solidFill>
            <a:srgbClr val="2B4A9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logo with text on it&#10;&#10;Description automatically generated">
            <a:extLst>
              <a:ext uri="{FF2B5EF4-FFF2-40B4-BE49-F238E27FC236}">
                <a16:creationId xmlns:a16="http://schemas.microsoft.com/office/drawing/2014/main" id="{10CEE9EE-45E3-DA59-44D8-72AD6A9435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6" r="15875" b="34594"/>
          <a:stretch/>
        </p:blipFill>
        <p:spPr>
          <a:xfrm>
            <a:off x="1127760" y="-15240"/>
            <a:ext cx="838819" cy="3924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DFB639F-6639-AA75-92C4-1BB8B976A6DF}"/>
              </a:ext>
            </a:extLst>
          </p:cNvPr>
          <p:cNvSpPr txBox="1"/>
          <p:nvPr userDrawn="1"/>
        </p:nvSpPr>
        <p:spPr>
          <a:xfrm>
            <a:off x="2089546" y="47916"/>
            <a:ext cx="1010245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1500">
                <a:solidFill>
                  <a:schemeClr val="bg1"/>
                </a:solidFill>
              </a:rPr>
              <a:t>T</a:t>
            </a:r>
            <a:r>
              <a:rPr lang="en-US" sz="1500">
                <a:solidFill>
                  <a:schemeClr val="bg1"/>
                </a:solidFill>
              </a:rPr>
              <a:t>he 6</a:t>
            </a:r>
            <a:r>
              <a:rPr lang="en-US" sz="1500" baseline="30000">
                <a:solidFill>
                  <a:schemeClr val="bg1"/>
                </a:solidFill>
              </a:rPr>
              <a:t>th</a:t>
            </a:r>
            <a:r>
              <a:rPr lang="en-US" sz="1500">
                <a:solidFill>
                  <a:schemeClr val="bg1"/>
                </a:solidFill>
              </a:rPr>
              <a:t> International Conference on Computing, Mathematics and Statistics | 21 &amp; 22 JAN 2025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2189FF5-A74E-C2E1-6F7C-9D422EC20762}"/>
              </a:ext>
            </a:extLst>
          </p:cNvPr>
          <p:cNvGrpSpPr/>
          <p:nvPr userDrawn="1"/>
        </p:nvGrpSpPr>
        <p:grpSpPr>
          <a:xfrm>
            <a:off x="174568" y="66040"/>
            <a:ext cx="753166" cy="312271"/>
            <a:chOff x="174568" y="66040"/>
            <a:chExt cx="753166" cy="312271"/>
          </a:xfrm>
        </p:grpSpPr>
        <p:pic>
          <p:nvPicPr>
            <p:cNvPr id="10" name="Picture 9" descr="A purple and black background with white text&#10;&#10;Description automatically generated">
              <a:extLst>
                <a:ext uri="{FF2B5EF4-FFF2-40B4-BE49-F238E27FC236}">
                  <a16:creationId xmlns:a16="http://schemas.microsoft.com/office/drawing/2014/main" id="{966293A7-AFAA-52F3-9DF9-FE6BD24F19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3085"/>
            <a:stretch/>
          </p:blipFill>
          <p:spPr>
            <a:xfrm>
              <a:off x="174568" y="66040"/>
              <a:ext cx="273108" cy="312271"/>
            </a:xfrm>
            <a:prstGeom prst="rect">
              <a:avLst/>
            </a:prstGeom>
          </p:spPr>
        </p:pic>
        <p:pic>
          <p:nvPicPr>
            <p:cNvPr id="11" name="Picture 10" descr="A purple and black background with white text&#10;&#10;Description automatically generated">
              <a:extLst>
                <a:ext uri="{FF2B5EF4-FFF2-40B4-BE49-F238E27FC236}">
                  <a16:creationId xmlns:a16="http://schemas.microsoft.com/office/drawing/2014/main" id="{2C1425D7-1CA4-1B4D-77E4-565E5097FE9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alphaModFix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500"/>
                      </a14:imgEffect>
                      <a14:imgEffect>
                        <a14:saturation sat="400000"/>
                      </a14:imgEffect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171" r="-1801"/>
            <a:stretch/>
          </p:blipFill>
          <p:spPr>
            <a:xfrm>
              <a:off x="449580" y="66040"/>
              <a:ext cx="478154" cy="312271"/>
            </a:xfrm>
            <a:prstGeom prst="rect">
              <a:avLst/>
            </a:prstGeom>
          </p:spPr>
        </p:pic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B0AE5BF3-FCE4-5FC7-5389-F09AFA2F0750}"/>
              </a:ext>
            </a:extLst>
          </p:cNvPr>
          <p:cNvSpPr/>
          <p:nvPr userDrawn="1"/>
        </p:nvSpPr>
        <p:spPr>
          <a:xfrm>
            <a:off x="0" y="6433127"/>
            <a:ext cx="12192000" cy="424873"/>
          </a:xfrm>
          <a:prstGeom prst="rect">
            <a:avLst/>
          </a:prstGeom>
          <a:solidFill>
            <a:srgbClr val="2B4A9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435E0C9F-8C52-FFA0-5939-27B609CFF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2435" y="6457946"/>
            <a:ext cx="10335491" cy="365125"/>
          </a:xfrm>
        </p:spPr>
        <p:txBody>
          <a:bodyPr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MY"/>
              <a:t>Title:</a:t>
            </a:r>
            <a:endParaRPr lang="en-US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12D9D061-4A96-15B3-3521-BF4B0D907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3564" y="6467182"/>
            <a:ext cx="93287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6BAAFF6-6376-4CCC-9838-A02B18BFB4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913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blue and white cover&#10;&#10;Description automatically generated">
            <a:extLst>
              <a:ext uri="{FF2B5EF4-FFF2-40B4-BE49-F238E27FC236}">
                <a16:creationId xmlns:a16="http://schemas.microsoft.com/office/drawing/2014/main" id="{5C562739-B6AE-CC24-691E-F99C1EEDFD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9" name="Title 1">
            <a:extLst>
              <a:ext uri="{FF2B5EF4-FFF2-40B4-BE49-F238E27FC236}">
                <a16:creationId xmlns:a16="http://schemas.microsoft.com/office/drawing/2014/main" id="{0102480A-9011-29E3-D944-730AE5DD41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5055" y="2490269"/>
            <a:ext cx="6179127" cy="1029710"/>
          </a:xfrm>
        </p:spPr>
        <p:txBody>
          <a:bodyPr anchor="b">
            <a:no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37095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36CE5-35C0-9152-AE5D-3FA818DAF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00674E-162C-2682-D136-8A85B69CD6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C5CC68-0FE0-D787-3ABD-FFFF6305C9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E0B218-BFCA-97A6-66A7-EF6F3D2A2ED5}"/>
              </a:ext>
            </a:extLst>
          </p:cNvPr>
          <p:cNvSpPr/>
          <p:nvPr userDrawn="1"/>
        </p:nvSpPr>
        <p:spPr>
          <a:xfrm>
            <a:off x="0" y="-1"/>
            <a:ext cx="12192000" cy="424873"/>
          </a:xfrm>
          <a:prstGeom prst="rect">
            <a:avLst/>
          </a:prstGeom>
          <a:solidFill>
            <a:srgbClr val="2B4A9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logo with text on it&#10;&#10;Description automatically generated">
            <a:extLst>
              <a:ext uri="{FF2B5EF4-FFF2-40B4-BE49-F238E27FC236}">
                <a16:creationId xmlns:a16="http://schemas.microsoft.com/office/drawing/2014/main" id="{D91D91C5-DA61-9B42-FE2F-34B67F5852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6" r="15875" b="34594"/>
          <a:stretch/>
        </p:blipFill>
        <p:spPr>
          <a:xfrm>
            <a:off x="1127760" y="-15240"/>
            <a:ext cx="838819" cy="39243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730B7ED-2759-057E-B194-E027063E84FF}"/>
              </a:ext>
            </a:extLst>
          </p:cNvPr>
          <p:cNvSpPr txBox="1"/>
          <p:nvPr userDrawn="1"/>
        </p:nvSpPr>
        <p:spPr>
          <a:xfrm>
            <a:off x="2089546" y="47916"/>
            <a:ext cx="1010245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1500">
                <a:solidFill>
                  <a:schemeClr val="bg1"/>
                </a:solidFill>
              </a:rPr>
              <a:t>T</a:t>
            </a:r>
            <a:r>
              <a:rPr lang="en-US" sz="1500">
                <a:solidFill>
                  <a:schemeClr val="bg1"/>
                </a:solidFill>
              </a:rPr>
              <a:t>he 6</a:t>
            </a:r>
            <a:r>
              <a:rPr lang="en-US" sz="1500" baseline="30000">
                <a:solidFill>
                  <a:schemeClr val="bg1"/>
                </a:solidFill>
              </a:rPr>
              <a:t>th</a:t>
            </a:r>
            <a:r>
              <a:rPr lang="en-US" sz="1500">
                <a:solidFill>
                  <a:schemeClr val="bg1"/>
                </a:solidFill>
              </a:rPr>
              <a:t> International Conference on Computing, Mathematics and Statistics | 21 &amp; 22 JAN 2025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A25E7CE-6E97-E510-CB78-44D11765F448}"/>
              </a:ext>
            </a:extLst>
          </p:cNvPr>
          <p:cNvGrpSpPr/>
          <p:nvPr userDrawn="1"/>
        </p:nvGrpSpPr>
        <p:grpSpPr>
          <a:xfrm>
            <a:off x="174568" y="66040"/>
            <a:ext cx="753166" cy="312271"/>
            <a:chOff x="174568" y="66040"/>
            <a:chExt cx="753166" cy="312271"/>
          </a:xfrm>
        </p:grpSpPr>
        <p:pic>
          <p:nvPicPr>
            <p:cNvPr id="12" name="Picture 11" descr="A purple and black background with white text&#10;&#10;Description automatically generated">
              <a:extLst>
                <a:ext uri="{FF2B5EF4-FFF2-40B4-BE49-F238E27FC236}">
                  <a16:creationId xmlns:a16="http://schemas.microsoft.com/office/drawing/2014/main" id="{8BD6AE9A-EC2E-4CED-9EA8-78C73E11145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3085"/>
            <a:stretch/>
          </p:blipFill>
          <p:spPr>
            <a:xfrm>
              <a:off x="174568" y="66040"/>
              <a:ext cx="273108" cy="312271"/>
            </a:xfrm>
            <a:prstGeom prst="rect">
              <a:avLst/>
            </a:prstGeom>
          </p:spPr>
        </p:pic>
        <p:pic>
          <p:nvPicPr>
            <p:cNvPr id="13" name="Picture 12" descr="A purple and black background with white text&#10;&#10;Description automatically generated">
              <a:extLst>
                <a:ext uri="{FF2B5EF4-FFF2-40B4-BE49-F238E27FC236}">
                  <a16:creationId xmlns:a16="http://schemas.microsoft.com/office/drawing/2014/main" id="{38BF77B5-2E3C-536F-F284-88852C522FB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alphaModFix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500"/>
                      </a14:imgEffect>
                      <a14:imgEffect>
                        <a14:saturation sat="400000"/>
                      </a14:imgEffect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171" r="-1801"/>
            <a:stretch/>
          </p:blipFill>
          <p:spPr>
            <a:xfrm>
              <a:off x="449580" y="66040"/>
              <a:ext cx="478154" cy="312271"/>
            </a:xfrm>
            <a:prstGeom prst="rect">
              <a:avLst/>
            </a:prstGeom>
          </p:spPr>
        </p:pic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2D4113D7-5B47-1829-5E4A-33525C61C483}"/>
              </a:ext>
            </a:extLst>
          </p:cNvPr>
          <p:cNvSpPr/>
          <p:nvPr userDrawn="1"/>
        </p:nvSpPr>
        <p:spPr>
          <a:xfrm>
            <a:off x="0" y="6433127"/>
            <a:ext cx="12192000" cy="424873"/>
          </a:xfrm>
          <a:prstGeom prst="rect">
            <a:avLst/>
          </a:prstGeom>
          <a:solidFill>
            <a:srgbClr val="2B4A9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1FE1713A-220A-A97E-54E6-440208B22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2435" y="6457946"/>
            <a:ext cx="10335491" cy="365125"/>
          </a:xfrm>
        </p:spPr>
        <p:txBody>
          <a:bodyPr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MY"/>
              <a:t>Title:</a:t>
            </a:r>
            <a:endParaRPr lang="en-US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DB7CD11C-CF96-2B62-AD1C-7ED46957B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3564" y="6467182"/>
            <a:ext cx="93287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6BAAFF6-6376-4CCC-9838-A02B18BFB4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738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A0F0A-9446-6730-FE58-874B0EC10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37223A-B11D-EAB6-6D54-A808A0BF03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B1EB83-FB68-50BB-1AD0-F48C757EC6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520D46-9849-1A21-7AC6-486BBF11DA23}"/>
              </a:ext>
            </a:extLst>
          </p:cNvPr>
          <p:cNvSpPr/>
          <p:nvPr userDrawn="1"/>
        </p:nvSpPr>
        <p:spPr>
          <a:xfrm>
            <a:off x="0" y="-1"/>
            <a:ext cx="12192000" cy="424873"/>
          </a:xfrm>
          <a:prstGeom prst="rect">
            <a:avLst/>
          </a:prstGeom>
          <a:solidFill>
            <a:srgbClr val="2B4A9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logo with text on it&#10;&#10;Description automatically generated">
            <a:extLst>
              <a:ext uri="{FF2B5EF4-FFF2-40B4-BE49-F238E27FC236}">
                <a16:creationId xmlns:a16="http://schemas.microsoft.com/office/drawing/2014/main" id="{A03827BE-BAC4-1396-8400-BF72B53D6D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6" r="15875" b="34594"/>
          <a:stretch/>
        </p:blipFill>
        <p:spPr>
          <a:xfrm>
            <a:off x="1127760" y="-15240"/>
            <a:ext cx="838819" cy="39243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45F38EF-93C9-5411-A435-2E786DD674F0}"/>
              </a:ext>
            </a:extLst>
          </p:cNvPr>
          <p:cNvSpPr txBox="1"/>
          <p:nvPr userDrawn="1"/>
        </p:nvSpPr>
        <p:spPr>
          <a:xfrm>
            <a:off x="2089546" y="47916"/>
            <a:ext cx="1010245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1500">
                <a:solidFill>
                  <a:schemeClr val="bg1"/>
                </a:solidFill>
              </a:rPr>
              <a:t>T</a:t>
            </a:r>
            <a:r>
              <a:rPr lang="en-US" sz="1500">
                <a:solidFill>
                  <a:schemeClr val="bg1"/>
                </a:solidFill>
              </a:rPr>
              <a:t>he 6</a:t>
            </a:r>
            <a:r>
              <a:rPr lang="en-US" sz="1500" baseline="30000">
                <a:solidFill>
                  <a:schemeClr val="bg1"/>
                </a:solidFill>
              </a:rPr>
              <a:t>th</a:t>
            </a:r>
            <a:r>
              <a:rPr lang="en-US" sz="1500">
                <a:solidFill>
                  <a:schemeClr val="bg1"/>
                </a:solidFill>
              </a:rPr>
              <a:t> International Conference on Computing, Mathematics and Statistics | 21 &amp; 22 JAN 2025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3B50D0C-00DA-888F-D62A-75197D7FB25C}"/>
              </a:ext>
            </a:extLst>
          </p:cNvPr>
          <p:cNvGrpSpPr/>
          <p:nvPr userDrawn="1"/>
        </p:nvGrpSpPr>
        <p:grpSpPr>
          <a:xfrm>
            <a:off x="174568" y="66040"/>
            <a:ext cx="753166" cy="312271"/>
            <a:chOff x="174568" y="66040"/>
            <a:chExt cx="753166" cy="312271"/>
          </a:xfrm>
        </p:grpSpPr>
        <p:pic>
          <p:nvPicPr>
            <p:cNvPr id="12" name="Picture 11" descr="A purple and black background with white text&#10;&#10;Description automatically generated">
              <a:extLst>
                <a:ext uri="{FF2B5EF4-FFF2-40B4-BE49-F238E27FC236}">
                  <a16:creationId xmlns:a16="http://schemas.microsoft.com/office/drawing/2014/main" id="{3CF6E780-607B-242E-0075-15E24175C9B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3085"/>
            <a:stretch/>
          </p:blipFill>
          <p:spPr>
            <a:xfrm>
              <a:off x="174568" y="66040"/>
              <a:ext cx="273108" cy="312271"/>
            </a:xfrm>
            <a:prstGeom prst="rect">
              <a:avLst/>
            </a:prstGeom>
          </p:spPr>
        </p:pic>
        <p:pic>
          <p:nvPicPr>
            <p:cNvPr id="13" name="Picture 12" descr="A purple and black background with white text&#10;&#10;Description automatically generated">
              <a:extLst>
                <a:ext uri="{FF2B5EF4-FFF2-40B4-BE49-F238E27FC236}">
                  <a16:creationId xmlns:a16="http://schemas.microsoft.com/office/drawing/2014/main" id="{F53EA2C3-5620-F23E-CF4F-942B040101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alphaModFix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500"/>
                      </a14:imgEffect>
                      <a14:imgEffect>
                        <a14:saturation sat="400000"/>
                      </a14:imgEffect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171" r="-1801"/>
            <a:stretch/>
          </p:blipFill>
          <p:spPr>
            <a:xfrm>
              <a:off x="449580" y="66040"/>
              <a:ext cx="478154" cy="312271"/>
            </a:xfrm>
            <a:prstGeom prst="rect">
              <a:avLst/>
            </a:prstGeom>
          </p:spPr>
        </p:pic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2CD2BE29-E631-579F-9C9F-2C4EBCFA143A}"/>
              </a:ext>
            </a:extLst>
          </p:cNvPr>
          <p:cNvSpPr/>
          <p:nvPr userDrawn="1"/>
        </p:nvSpPr>
        <p:spPr>
          <a:xfrm>
            <a:off x="0" y="6433127"/>
            <a:ext cx="12192000" cy="424873"/>
          </a:xfrm>
          <a:prstGeom prst="rect">
            <a:avLst/>
          </a:prstGeom>
          <a:solidFill>
            <a:srgbClr val="2B4A9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C33D9275-756A-2444-33CB-51B01BE3B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2435" y="6457946"/>
            <a:ext cx="10335491" cy="365125"/>
          </a:xfrm>
        </p:spPr>
        <p:txBody>
          <a:bodyPr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MY"/>
              <a:t>Title:</a:t>
            </a:r>
            <a:endParaRPr lang="en-US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5D1B35EF-6D4D-6DCB-A85C-EFB7CF37A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3564" y="6467182"/>
            <a:ext cx="93287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6BAAFF6-6376-4CCC-9838-A02B18BFB4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001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579480-3D86-401A-CC93-1A7CD5984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4D1BE4-D790-E0A3-6DC6-008A7D435F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C40DB4-23B5-A5E5-B192-FA0F27604C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19996E4-254D-495B-873D-8C1C67FA62C1}" type="datetime1">
              <a:rPr lang="en-US" smtClean="0"/>
              <a:t>1/2/25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75FAF2-68E8-6E05-0FB5-F552D83DE7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C7B202-F8DB-934D-A5F5-11656162B8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6BAAFF6-6376-4CCC-9838-A02B18BFB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917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603D7-4731-6EDC-A272-B4B6B1F0BD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MY" sz="4800"/>
              <a:t>PAPER TITLE</a:t>
            </a:r>
            <a:endParaRPr lang="en-US" sz="48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938EE3-0FD5-CC0F-011D-68ED5983493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MY"/>
              <a:t>AUTHORS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786418-91F1-2D49-5A38-952E43BEDB0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MY"/>
              <a:t>PRESENTER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212FA2-692C-0B4C-6A7C-B079E8532D3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MY"/>
              <a:t>AUTHOR AFFILIATION</a:t>
            </a:r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EE9EA8E-677D-4ED2-FE7F-B48C5DF27EA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MY"/>
              <a:t>PAPER ID: </a:t>
            </a:r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FF9530D-003C-5599-2C64-3461154AA4A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712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7C89A-AC29-D60B-3429-CC0521415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764ED7-40C7-1539-30A8-29271E6D03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72E61E-A21C-B93B-DAA2-3A866ADCD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/>
              <a:t>Title: &lt; Insert title &gt;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9BD47C-6191-390E-A95D-11F5A0CFA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AAFF6-6376-4CCC-9838-A02B18BFB43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104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B58DB-B27A-D5FD-F987-35FE25EF6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731262-1A42-E147-5412-F73B97FDA6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EE4BF7-96F5-8421-A697-3940CA48B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/>
              <a:t>Title: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F3E378-39B2-FBF4-C63E-3DD9345F9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AAFF6-6376-4CCC-9838-A02B18BFB43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032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AA0C5-3622-9639-9CAD-0D4E4295A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DFFF49-DCE9-7DE0-043A-A63EE07D03D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789524-F320-A728-8FEB-C0B9A7E8269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FACE95-E458-1F94-03F6-436557098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/>
              <a:t>Title: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C34808-13C3-8ED7-6B3B-2CC1ABE81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AAFF6-6376-4CCC-9838-A02B18BFB43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673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7185E-4D33-8A8B-ED17-3135EC2C50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MY"/>
              <a:t>Thank you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8968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24</Words>
  <Application>Microsoft Macintosh PowerPoint</Application>
  <PresentationFormat>Widescreen</PresentationFormat>
  <Paragraphs>12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Aptos</vt:lpstr>
      <vt:lpstr>Aptos Display</vt:lpstr>
      <vt:lpstr>Arial</vt:lpstr>
      <vt:lpstr>Office Theme</vt:lpstr>
      <vt:lpstr>PAPER TITLE</vt:lpstr>
      <vt:lpstr>PowerPoint Presentation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AFIDA BINTI AHMAD</dc:creator>
  <cp:lastModifiedBy>NORIN RAHAYU BINTI SHAMSUDDIN</cp:lastModifiedBy>
  <cp:revision>6</cp:revision>
  <dcterms:created xsi:type="dcterms:W3CDTF">2025-01-01T09:37:33Z</dcterms:created>
  <dcterms:modified xsi:type="dcterms:W3CDTF">2025-01-02T02:08:49Z</dcterms:modified>
</cp:coreProperties>
</file>